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77" autoAdjust="0"/>
    <p:restoredTop sz="94660"/>
  </p:normalViewPr>
  <p:slideViewPr>
    <p:cSldViewPr snapToGrid="0">
      <p:cViewPr>
        <p:scale>
          <a:sx n="75" d="100"/>
          <a:sy n="75" d="100"/>
        </p:scale>
        <p:origin x="-48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1EB38E-7F96-41F3-90DB-89D5BD0A1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3E36EC4-9DCA-45A2-BE24-1263E6D6DD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CF6639-5B2D-44B8-A373-B63849D39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0F37-CA55-4966-9709-737F17ECB40F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2FD89B-C3E0-42A5-AEDF-DC5EE281A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FBA6EA-3D53-4C5A-A031-D9E9ACEA6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8310-9271-4BDF-B265-9818A7EED7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967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B2DDE2-560C-47E8-A1CD-78A78CD4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341AC0E-548C-47BC-90F3-DA0A9FBF4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5A7D73-8BEA-432A-BC2D-23207A3C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0F37-CA55-4966-9709-737F17ECB40F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3D556E-5657-4CB3-8058-1D7715AA8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44BBC6-DA30-4939-B327-D83B9E5E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8310-9271-4BDF-B265-9818A7EED7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BF52ABB-15A0-421C-88D8-3DECC0B0A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E21DA6E-44D0-45B6-AB17-184270E08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2E731C-AA76-4DFA-8276-285ABAB65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0F37-CA55-4966-9709-737F17ECB40F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BD8719-6123-453C-8FB9-00B8EBAF8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561C31-3943-46F9-9E1D-986FF9EB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8310-9271-4BDF-B265-9818A7EED7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68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393ABE-85FE-488C-AC72-E2167934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AF0621-D4CA-48A4-9024-F4AA71656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82891D-1A03-4A19-9542-3C5939E7B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0F37-CA55-4966-9709-737F17ECB40F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B30217-C3F7-43F3-9F65-D452646AF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3160D0-D306-46CF-8613-DBF5A9A8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8310-9271-4BDF-B265-9818A7EED7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603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21A51E-66A0-416E-90E6-718D41798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152F7E-965C-43E0-8FDF-8B7D09043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61BEE2-42CF-491F-BFFD-3B7E57B8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0F37-CA55-4966-9709-737F17ECB40F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AB3DDC-7FA7-4153-B409-332EFBB6F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99600B-26F2-4BC1-BAE6-FECA2FF8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8310-9271-4BDF-B265-9818A7EED7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64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B45E7-87A6-46C1-8B00-398090987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17D30A-8601-48A5-B292-38570D6200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C442DD6-7CB6-493B-ACF2-F9643CBA5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9242462-1B58-4E5E-B151-410FDB0DC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0F37-CA55-4966-9709-737F17ECB40F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2C2F170-AC2A-4130-B7D9-302750C0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30E8048-07E7-4401-9135-36B2CCAEF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8310-9271-4BDF-B265-9818A7EED7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026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C12D4-C772-41BC-83D9-3E1829506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23C986-0A06-466D-8246-C3D1FF9FC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639741F-78E6-4F2A-A7E9-582107F0D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CDBECB1-43AB-40C0-9008-92FF82617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669E70D-0967-43C9-BF62-36C390D9A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7077440-65E0-40F6-BDC7-05DB0A8D2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0F37-CA55-4966-9709-737F17ECB40F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705AE81-955A-460C-983B-A622F3BB4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0F2D751-C85A-4EE8-9BF6-D1FB58ED0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8310-9271-4BDF-B265-9818A7EED7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70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30A3C3-4080-42D2-9FFE-8F3B57F4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128969B-51BD-467D-A9D3-86ED4177D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0F37-CA55-4966-9709-737F17ECB40F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5E08CAD-C242-4773-B22D-7A906BE8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249627-0311-4E8F-871D-47E39FEF0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8310-9271-4BDF-B265-9818A7EED7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4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6C3324D-EF17-4B05-BE6F-C6D299233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0F37-CA55-4966-9709-737F17ECB40F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05B2B4E-FD97-4AD3-A7BA-B9D84A04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DE7C10-005B-4BBE-89E8-2217A35AF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8310-9271-4BDF-B265-9818A7EED7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228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70B496-C42F-4B02-857D-D84879DC9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5B23CA-39CD-44B6-87A5-6656B6D10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779513-568F-4316-969B-4103BB12D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A516B3-8E1D-4A5D-8A34-A025F72D5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0F37-CA55-4966-9709-737F17ECB40F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8239B6-5AED-4DF4-BE1C-F43E6E0AB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84A93BD-E067-46AB-8708-E7101D3B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8310-9271-4BDF-B265-9818A7EED7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546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9903F-84FE-406D-B264-38E658EF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22E165D-6449-4A8D-8D15-6EB75C5C68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E0865D-CECA-4B51-BA20-17E1FFFCC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9885D2-B269-4C11-A498-B2CCDB3BD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0F37-CA55-4966-9709-737F17ECB40F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391AD64-3ECD-4011-911D-D7DD54DD5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436A0C-2FC7-4D29-B826-743F1007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8310-9271-4BDF-B265-9818A7EED7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279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F3C6FF1-EE44-46E0-8934-A4F92C994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35FCE6-C16E-4154-8C1C-F821D9DED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C19164-E186-4038-A622-AB094BF170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20F37-CA55-4966-9709-737F17ECB40F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686FA-D45F-4780-8FCD-23F10CDDF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EC22AF-42DC-4247-80D4-DE0EA740F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B8310-9271-4BDF-B265-9818A7EED7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366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jfif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jfif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jfif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jfif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jfif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jfif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jfif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jfif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jfif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jfif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jfif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jfif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jfif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jfif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jfif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jfif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4C4C2A-0814-4F5F-B264-DC55FAB5D03F}"/>
              </a:ext>
            </a:extLst>
          </p:cNvPr>
          <p:cNvSpPr txBox="1"/>
          <p:nvPr/>
        </p:nvSpPr>
        <p:spPr>
          <a:xfrm>
            <a:off x="1004711" y="920621"/>
            <a:ext cx="1018257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>
                <a:latin typeface="Arial Black" panose="020B0A04020102020204" pitchFamily="34" charset="0"/>
              </a:rPr>
              <a:t>Engineering Design</a:t>
            </a:r>
          </a:p>
          <a:p>
            <a:r>
              <a:rPr lang="en-US" altLang="zh-TW" sz="6600" dirty="0">
                <a:latin typeface="Arial Black" panose="020B0A04020102020204" pitchFamily="34" charset="0"/>
              </a:rPr>
              <a:t>Exercise 9</a:t>
            </a:r>
          </a:p>
          <a:p>
            <a:endParaRPr lang="en-US" altLang="zh-TW" sz="5400" dirty="0">
              <a:latin typeface="Arial Black" panose="020B0A04020102020204" pitchFamily="34" charset="0"/>
            </a:endParaRPr>
          </a:p>
          <a:p>
            <a:endParaRPr lang="en-US" altLang="zh-TW" sz="5400" dirty="0">
              <a:latin typeface="Arial Black" panose="020B0A04020102020204" pitchFamily="34" charset="0"/>
            </a:endParaRPr>
          </a:p>
          <a:p>
            <a:r>
              <a:rPr lang="en-US" altLang="zh-TW" sz="4000" dirty="0">
                <a:latin typeface="Arial Black" panose="020B0A04020102020204" pitchFamily="34" charset="0"/>
              </a:rPr>
              <a:t>311511052 </a:t>
            </a:r>
            <a:br>
              <a:rPr lang="en-US" altLang="zh-TW" sz="4000" dirty="0">
                <a:latin typeface="Arial Black" panose="020B0A04020102020204" pitchFamily="34" charset="0"/>
              </a:rPr>
            </a:br>
            <a:r>
              <a:rPr lang="en-US" altLang="zh-TW" sz="4000" dirty="0">
                <a:latin typeface="Arial Black" panose="020B0A04020102020204" pitchFamily="34" charset="0"/>
              </a:rPr>
              <a:t>Po-</a:t>
            </a:r>
            <a:r>
              <a:rPr lang="en-US" altLang="zh-TW" sz="4000" dirty="0" err="1">
                <a:latin typeface="Arial Black" panose="020B0A04020102020204" pitchFamily="34" charset="0"/>
              </a:rPr>
              <a:t>Chuan</a:t>
            </a:r>
            <a:r>
              <a:rPr lang="zh-TW" altLang="en-US" sz="4000" dirty="0">
                <a:latin typeface="Arial Black" panose="020B0A04020102020204" pitchFamily="34" charset="0"/>
              </a:rPr>
              <a:t> </a:t>
            </a:r>
            <a:r>
              <a:rPr lang="en-US" altLang="zh-TW" sz="4000" dirty="0">
                <a:latin typeface="Arial Black" panose="020B0A04020102020204" pitchFamily="34" charset="0"/>
              </a:rPr>
              <a:t>Chen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模型 27" descr="Camera">
                <a:extLst>
                  <a:ext uri="{FF2B5EF4-FFF2-40B4-BE49-F238E27FC236}">
                    <a16:creationId xmlns:a16="http://schemas.microsoft.com/office/drawing/2014/main" id="{47832178-F117-4477-9D6D-3C5B4C62FB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2327934"/>
                  </p:ext>
                </p:extLst>
              </p:nvPr>
            </p:nvGraphicFramePr>
            <p:xfrm>
              <a:off x="6582637" y="3296356"/>
              <a:ext cx="4339451" cy="26697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39451" cy="2669726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73835" ay="1593367" az="5911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201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模型 27" descr="Camera">
                <a:extLst>
                  <a:ext uri="{FF2B5EF4-FFF2-40B4-BE49-F238E27FC236}">
                    <a16:creationId xmlns:a16="http://schemas.microsoft.com/office/drawing/2014/main" id="{47832178-F117-4477-9D6D-3C5B4C62FB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82637" y="3296356"/>
                <a:ext cx="4339451" cy="26697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279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E82D15-CE9A-490A-A185-BEDBB492D7C4}"/>
              </a:ext>
            </a:extLst>
          </p:cNvPr>
          <p:cNvGrpSpPr/>
          <p:nvPr/>
        </p:nvGrpSpPr>
        <p:grpSpPr>
          <a:xfrm>
            <a:off x="-5537200" y="-3505200"/>
            <a:ext cx="27188160" cy="14644328"/>
            <a:chOff x="472500" y="453432"/>
            <a:chExt cx="11247000" cy="5951136"/>
          </a:xfrm>
          <a:scene3d>
            <a:camera prst="orthographicFront">
              <a:rot lat="900000" lon="1199970" rev="0"/>
            </a:camera>
            <a:lightRig rig="threePt" dir="t"/>
          </a:scene3d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F82A358-CEA3-481E-9E7B-0EB91D32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917" y="471457"/>
              <a:ext cx="1476753" cy="1921199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25938C9-446C-47D1-B430-8A8F2D03F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287" y="481630"/>
              <a:ext cx="2461256" cy="19212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4E403D5-1A00-4158-8DE7-BEDE1AC71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00" y="4452836"/>
              <a:ext cx="2461256" cy="19212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96B27BA-4651-4F4E-9A2E-0D2397A9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798" y="2476920"/>
              <a:ext cx="2461256" cy="19212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D93A1D-2556-4379-95C5-4171AEC97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48" y="2475939"/>
              <a:ext cx="1476753" cy="1921199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AA9E733-00E0-4CBF-AE59-F8CC1D73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421" y="4483368"/>
              <a:ext cx="2461256" cy="19212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22149BDC-045D-4671-9894-DAF9CD683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107" y="4460072"/>
              <a:ext cx="2461256" cy="19212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D6D65A4-2442-4437-8DE6-C9EC3C1CF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837" y="453432"/>
              <a:ext cx="1845943" cy="19212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989B3AE-E9F0-4E77-8888-F0922FDA9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852" y="4446951"/>
              <a:ext cx="2461256" cy="19212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780FD66-A410-4D34-86B6-06C145BBF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402" y="2471032"/>
              <a:ext cx="1845943" cy="19212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1C640B2-6145-45F4-8A27-032A3C50C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7339" y="467931"/>
              <a:ext cx="3237385" cy="1896831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785955A-6BCC-411C-B977-1D61831F6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59" y="460664"/>
              <a:ext cx="1847946" cy="19212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2B8B6EB7-F848-4BB4-A82C-5CA9747E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016" y="2458145"/>
              <a:ext cx="3271129" cy="1915026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93CE5A7E-6FD0-426E-A81F-DCDEF8A1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5362" y="2476340"/>
              <a:ext cx="1811807" cy="1885673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51EFD02-48EB-46F6-9C3C-369B14AA3EBB}"/>
                </a:ext>
              </a:extLst>
            </p:cNvPr>
            <p:cNvSpPr/>
            <p:nvPr/>
          </p:nvSpPr>
          <p:spPr>
            <a:xfrm>
              <a:off x="10625984" y="4462436"/>
              <a:ext cx="1093516" cy="19191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2000" b="1" dirty="0">
                  <a:latin typeface="Calisto MT" panose="02040603050505030304" pitchFamily="18" charset="0"/>
                </a:rPr>
                <a:t>pho_1998</a:t>
              </a:r>
              <a:endParaRPr lang="zh-TW" altLang="en-US" sz="2000" b="1" dirty="0">
                <a:latin typeface="Calisto MT" panose="02040603050505030304" pitchFamily="18" charset="0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41311B2-9CE9-4C8D-B1C8-6E4F3DA6CD42}"/>
              </a:ext>
            </a:extLst>
          </p:cNvPr>
          <p:cNvSpPr txBox="1"/>
          <p:nvPr/>
        </p:nvSpPr>
        <p:spPr>
          <a:xfrm>
            <a:off x="3370135" y="1558268"/>
            <a:ext cx="5548087" cy="1200329"/>
          </a:xfrm>
          <a:prstGeom prst="rect">
            <a:avLst/>
          </a:prstGeom>
          <a:noFill/>
          <a:scene3d>
            <a:camera prst="orthographicFront">
              <a:rot lat="900000" lon="12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TW" sz="2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All those moments will be lost in time, like tears in rain. {Blade Runner}</a:t>
            </a:r>
            <a:br>
              <a:rPr lang="en-US" altLang="zh-TW" sz="2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</a:br>
            <a:r>
              <a:rPr lang="en-US" altLang="zh-TW" sz="2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(Aug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29</a:t>
            </a:r>
            <a:r>
              <a:rPr lang="en-US" altLang="zh-TW" sz="2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, 2020)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12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E82D15-CE9A-490A-A185-BEDBB492D7C4}"/>
              </a:ext>
            </a:extLst>
          </p:cNvPr>
          <p:cNvGrpSpPr/>
          <p:nvPr/>
        </p:nvGrpSpPr>
        <p:grpSpPr>
          <a:xfrm>
            <a:off x="1148080" y="-2692400"/>
            <a:ext cx="27188160" cy="14644328"/>
            <a:chOff x="472500" y="453432"/>
            <a:chExt cx="11247000" cy="5951136"/>
          </a:xfrm>
          <a:scene3d>
            <a:camera prst="orthographicFront">
              <a:rot lat="900000" lon="1199970" rev="0"/>
            </a:camera>
            <a:lightRig rig="threePt" dir="t"/>
          </a:scene3d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F82A358-CEA3-481E-9E7B-0EB91D32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917" y="471457"/>
              <a:ext cx="1476753" cy="1921199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25938C9-446C-47D1-B430-8A8F2D03F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287" y="481630"/>
              <a:ext cx="2461256" cy="19212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4E403D5-1A00-4158-8DE7-BEDE1AC71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00" y="4452836"/>
              <a:ext cx="2461256" cy="19212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96B27BA-4651-4F4E-9A2E-0D2397A9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798" y="2476920"/>
              <a:ext cx="2461256" cy="19212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D93A1D-2556-4379-95C5-4171AEC97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48" y="2475939"/>
              <a:ext cx="1476753" cy="1921199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AA9E733-00E0-4CBF-AE59-F8CC1D73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421" y="4483368"/>
              <a:ext cx="2461256" cy="19212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22149BDC-045D-4671-9894-DAF9CD683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107" y="4460072"/>
              <a:ext cx="2461256" cy="19212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D6D65A4-2442-4437-8DE6-C9EC3C1CF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837" y="453432"/>
              <a:ext cx="1845943" cy="19212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989B3AE-E9F0-4E77-8888-F0922FDA9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852" y="4446951"/>
              <a:ext cx="2461256" cy="19212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780FD66-A410-4D34-86B6-06C145BBF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402" y="2471032"/>
              <a:ext cx="1845943" cy="19212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1C640B2-6145-45F4-8A27-032A3C50C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7339" y="467931"/>
              <a:ext cx="3237385" cy="1896831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785955A-6BCC-411C-B977-1D61831F6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59" y="460664"/>
              <a:ext cx="1847946" cy="19212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2B8B6EB7-F848-4BB4-A82C-5CA9747E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016" y="2458145"/>
              <a:ext cx="3271129" cy="1915026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93CE5A7E-6FD0-426E-A81F-DCDEF8A1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5362" y="2476340"/>
              <a:ext cx="1811807" cy="1885673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51EFD02-48EB-46F6-9C3C-369B14AA3EBB}"/>
                </a:ext>
              </a:extLst>
            </p:cNvPr>
            <p:cNvSpPr/>
            <p:nvPr/>
          </p:nvSpPr>
          <p:spPr>
            <a:xfrm>
              <a:off x="10625984" y="4462436"/>
              <a:ext cx="1093516" cy="19191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2000" b="1" dirty="0">
                  <a:latin typeface="Calisto MT" panose="02040603050505030304" pitchFamily="18" charset="0"/>
                </a:rPr>
                <a:t>pho_1998</a:t>
              </a:r>
              <a:endParaRPr lang="zh-TW" altLang="en-US" sz="2000" b="1" dirty="0">
                <a:latin typeface="Calisto MT" panose="02040603050505030304" pitchFamily="18" charset="0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3CDB240-19E0-4585-8572-4E34C5B48DF7}"/>
              </a:ext>
            </a:extLst>
          </p:cNvPr>
          <p:cNvSpPr txBox="1"/>
          <p:nvPr/>
        </p:nvSpPr>
        <p:spPr>
          <a:xfrm>
            <a:off x="3483024" y="4933646"/>
            <a:ext cx="7128532" cy="1200329"/>
          </a:xfrm>
          <a:prstGeom prst="rect">
            <a:avLst/>
          </a:prstGeom>
          <a:noFill/>
          <a:scene3d>
            <a:camera prst="orthographicFront">
              <a:rot lat="900000" lon="12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TW" sz="24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The ride (Jan 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23</a:t>
            </a:r>
            <a:r>
              <a:rPr lang="en-US" altLang="zh-TW" sz="24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, 2018)</a:t>
            </a:r>
            <a:b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</a:br>
            <a:r>
              <a:rPr lang="en-US" altLang="zh-TW" sz="24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Going for a r</a:t>
            </a:r>
            <a:r>
              <a:rPr lang="en-US" altLang="zh-TW" sz="24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id</a:t>
            </a:r>
            <a:r>
              <a:rPr lang="en-US" altLang="zh-TW" sz="24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e . And take some wonderful pho</a:t>
            </a:r>
            <a:r>
              <a:rPr lang="en-US" altLang="zh-TW" sz="24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to</a:t>
            </a:r>
            <a:r>
              <a:rPr lang="en-US" altLang="zh-TW" sz="24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s at the journey. I</a:t>
            </a:r>
            <a:r>
              <a:rPr lang="en-US" altLang="zh-TW" sz="24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t</a:t>
            </a:r>
            <a:r>
              <a:rPr lang="en-US" altLang="zh-TW" sz="24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 seems like a amazing plan.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66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E82D15-CE9A-490A-A185-BEDBB492D7C4}"/>
              </a:ext>
            </a:extLst>
          </p:cNvPr>
          <p:cNvGrpSpPr/>
          <p:nvPr/>
        </p:nvGrpSpPr>
        <p:grpSpPr>
          <a:xfrm>
            <a:off x="2692400" y="-2753360"/>
            <a:ext cx="27188160" cy="14644328"/>
            <a:chOff x="472500" y="453432"/>
            <a:chExt cx="11247000" cy="5951136"/>
          </a:xfrm>
          <a:scene3d>
            <a:camera prst="orthographicFront">
              <a:rot lat="900000" lon="1199970" rev="0"/>
            </a:camera>
            <a:lightRig rig="threePt" dir="t"/>
          </a:scene3d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F82A358-CEA3-481E-9E7B-0EB91D32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917" y="471457"/>
              <a:ext cx="1476753" cy="1921199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25938C9-446C-47D1-B430-8A8F2D03F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287" y="481630"/>
              <a:ext cx="2461256" cy="19212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4E403D5-1A00-4158-8DE7-BEDE1AC71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00" y="4452836"/>
              <a:ext cx="2461256" cy="19212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96B27BA-4651-4F4E-9A2E-0D2397A9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798" y="2476920"/>
              <a:ext cx="2461256" cy="19212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D93A1D-2556-4379-95C5-4171AEC97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48" y="2475939"/>
              <a:ext cx="1476753" cy="1921199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AA9E733-00E0-4CBF-AE59-F8CC1D73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421" y="4483368"/>
              <a:ext cx="2461256" cy="19212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22149BDC-045D-4671-9894-DAF9CD683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107" y="4460072"/>
              <a:ext cx="2461256" cy="19212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D6D65A4-2442-4437-8DE6-C9EC3C1CF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837" y="453432"/>
              <a:ext cx="1845943" cy="19212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989B3AE-E9F0-4E77-8888-F0922FDA9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852" y="4446951"/>
              <a:ext cx="2461256" cy="19212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780FD66-A410-4D34-86B6-06C145BBF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402" y="2471032"/>
              <a:ext cx="1845943" cy="19212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1C640B2-6145-45F4-8A27-032A3C50C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7339" y="467931"/>
              <a:ext cx="3237385" cy="1896831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785955A-6BCC-411C-B977-1D61831F6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59" y="460664"/>
              <a:ext cx="1847946" cy="19212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2B8B6EB7-F848-4BB4-A82C-5CA9747E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016" y="2458145"/>
              <a:ext cx="3271129" cy="1915026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93CE5A7E-6FD0-426E-A81F-DCDEF8A1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5362" y="2476340"/>
              <a:ext cx="1811807" cy="1885673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51EFD02-48EB-46F6-9C3C-369B14AA3EBB}"/>
                </a:ext>
              </a:extLst>
            </p:cNvPr>
            <p:cNvSpPr/>
            <p:nvPr/>
          </p:nvSpPr>
          <p:spPr>
            <a:xfrm>
              <a:off x="10625984" y="4462436"/>
              <a:ext cx="1093516" cy="19191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2000" b="1" dirty="0">
                  <a:latin typeface="Calisto MT" panose="02040603050505030304" pitchFamily="18" charset="0"/>
                </a:rPr>
                <a:t>pho_1998</a:t>
              </a:r>
              <a:endParaRPr lang="zh-TW" altLang="en-US" sz="2000" b="1" dirty="0">
                <a:latin typeface="Calisto MT" panose="02040603050505030304" pitchFamily="18" charset="0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763E763-F3E2-45E1-836D-8A1F0018A2E4}"/>
              </a:ext>
            </a:extLst>
          </p:cNvPr>
          <p:cNvSpPr txBox="1"/>
          <p:nvPr/>
        </p:nvSpPr>
        <p:spPr>
          <a:xfrm>
            <a:off x="0" y="3278466"/>
            <a:ext cx="4190991" cy="461665"/>
          </a:xfrm>
          <a:prstGeom prst="rect">
            <a:avLst/>
          </a:prstGeom>
          <a:noFill/>
          <a:scene3d>
            <a:camera prst="orthographicFront">
              <a:rot lat="900000" lon="12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Grandma</a:t>
            </a:r>
            <a:r>
              <a:rPr lang="en-US" altLang="zh-TW" sz="2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 (Jul 16, 2020)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859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E82D15-CE9A-490A-A185-BEDBB492D7C4}"/>
              </a:ext>
            </a:extLst>
          </p:cNvPr>
          <p:cNvGrpSpPr/>
          <p:nvPr/>
        </p:nvGrpSpPr>
        <p:grpSpPr>
          <a:xfrm>
            <a:off x="1036320" y="-9679284"/>
            <a:ext cx="27188160" cy="14644328"/>
            <a:chOff x="472500" y="453432"/>
            <a:chExt cx="11247000" cy="5951136"/>
          </a:xfrm>
          <a:scene3d>
            <a:camera prst="orthographicFront">
              <a:rot lat="20475149" lon="21529600" rev="425755"/>
            </a:camera>
            <a:lightRig rig="threePt" dir="t"/>
          </a:scene3d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F82A358-CEA3-481E-9E7B-0EB91D32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917" y="471457"/>
              <a:ext cx="1476753" cy="1921199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25938C9-446C-47D1-B430-8A8F2D03F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287" y="481630"/>
              <a:ext cx="2461256" cy="19212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4E403D5-1A00-4158-8DE7-BEDE1AC71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00" y="4452836"/>
              <a:ext cx="2461256" cy="19212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96B27BA-4651-4F4E-9A2E-0D2397A9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798" y="2476920"/>
              <a:ext cx="2461256" cy="19212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D93A1D-2556-4379-95C5-4171AEC97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48" y="2475939"/>
              <a:ext cx="1476753" cy="1921199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AA9E733-00E0-4CBF-AE59-F8CC1D73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421" y="4483368"/>
              <a:ext cx="2461256" cy="19212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22149BDC-045D-4671-9894-DAF9CD683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107" y="4460072"/>
              <a:ext cx="2461256" cy="19212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D6D65A4-2442-4437-8DE6-C9EC3C1CF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837" y="453432"/>
              <a:ext cx="1845943" cy="19212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989B3AE-E9F0-4E77-8888-F0922FDA9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852" y="4446951"/>
              <a:ext cx="2461256" cy="19212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780FD66-A410-4D34-86B6-06C145BBF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402" y="2471032"/>
              <a:ext cx="1845943" cy="19212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1C640B2-6145-45F4-8A27-032A3C50C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7339" y="467931"/>
              <a:ext cx="3237385" cy="1896831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785955A-6BCC-411C-B977-1D61831F6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59" y="460664"/>
              <a:ext cx="1847946" cy="19212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2B8B6EB7-F848-4BB4-A82C-5CA9747E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016" y="2458145"/>
              <a:ext cx="3271129" cy="1915026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93CE5A7E-6FD0-426E-A81F-DCDEF8A1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5362" y="2476340"/>
              <a:ext cx="1811807" cy="1885673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51EFD02-48EB-46F6-9C3C-369B14AA3EBB}"/>
                </a:ext>
              </a:extLst>
            </p:cNvPr>
            <p:cNvSpPr/>
            <p:nvPr/>
          </p:nvSpPr>
          <p:spPr>
            <a:xfrm>
              <a:off x="10625984" y="4462436"/>
              <a:ext cx="1093516" cy="19191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2000" b="1" dirty="0">
                  <a:latin typeface="Calisto MT" panose="02040603050505030304" pitchFamily="18" charset="0"/>
                </a:rPr>
                <a:t>pho_1998</a:t>
              </a:r>
              <a:endParaRPr lang="zh-TW" altLang="en-US" sz="2000" b="1" dirty="0">
                <a:latin typeface="Calisto MT" panose="02040603050505030304" pitchFamily="18" charset="0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490C072-D95C-4AEA-837E-CC373ED29D53}"/>
              </a:ext>
            </a:extLst>
          </p:cNvPr>
          <p:cNvSpPr txBox="1"/>
          <p:nvPr/>
        </p:nvSpPr>
        <p:spPr>
          <a:xfrm>
            <a:off x="5814349" y="5512379"/>
            <a:ext cx="6377651" cy="830997"/>
          </a:xfrm>
          <a:prstGeom prst="rect">
            <a:avLst/>
          </a:prstGeom>
          <a:noFill/>
          <a:scene3d>
            <a:camera prst="orthographicFront">
              <a:rot lat="20478000" lon="21528000" rev="426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TW" sz="2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Amazing night (Aug 11, 2023)</a:t>
            </a:r>
            <a:b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</a:br>
            <a:r>
              <a:rPr lang="en-US" altLang="zh-TW" sz="24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The view from the Taipei 101 looks awesome!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278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E82D15-CE9A-490A-A185-BEDBB492D7C4}"/>
              </a:ext>
            </a:extLst>
          </p:cNvPr>
          <p:cNvGrpSpPr/>
          <p:nvPr/>
        </p:nvGrpSpPr>
        <p:grpSpPr>
          <a:xfrm>
            <a:off x="-3495040" y="-9069684"/>
            <a:ext cx="27188160" cy="14644328"/>
            <a:chOff x="472500" y="453432"/>
            <a:chExt cx="11247000" cy="5951136"/>
          </a:xfrm>
          <a:scene3d>
            <a:camera prst="orthographicFront">
              <a:rot lat="20475149" lon="21529600" rev="425755"/>
            </a:camera>
            <a:lightRig rig="threePt" dir="t"/>
          </a:scene3d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F82A358-CEA3-481E-9E7B-0EB91D32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917" y="471457"/>
              <a:ext cx="1476753" cy="1921199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25938C9-446C-47D1-B430-8A8F2D03F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287" y="481630"/>
              <a:ext cx="2461256" cy="19212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4E403D5-1A00-4158-8DE7-BEDE1AC71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00" y="4452836"/>
              <a:ext cx="2461256" cy="19212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96B27BA-4651-4F4E-9A2E-0D2397A9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798" y="2476920"/>
              <a:ext cx="2461256" cy="19212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D93A1D-2556-4379-95C5-4171AEC97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48" y="2475939"/>
              <a:ext cx="1476753" cy="1921199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AA9E733-00E0-4CBF-AE59-F8CC1D73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421" y="4483368"/>
              <a:ext cx="2461256" cy="19212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22149BDC-045D-4671-9894-DAF9CD683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107" y="4460072"/>
              <a:ext cx="2461256" cy="19212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D6D65A4-2442-4437-8DE6-C9EC3C1CF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837" y="453432"/>
              <a:ext cx="1845943" cy="19212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989B3AE-E9F0-4E77-8888-F0922FDA9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852" y="4446951"/>
              <a:ext cx="2461256" cy="19212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780FD66-A410-4D34-86B6-06C145BBF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402" y="2471032"/>
              <a:ext cx="1845943" cy="19212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1C640B2-6145-45F4-8A27-032A3C50C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7339" y="467931"/>
              <a:ext cx="3237385" cy="1896831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785955A-6BCC-411C-B977-1D61831F6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59" y="460664"/>
              <a:ext cx="1847946" cy="19212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2B8B6EB7-F848-4BB4-A82C-5CA9747E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016" y="2458145"/>
              <a:ext cx="3271129" cy="1915026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93CE5A7E-6FD0-426E-A81F-DCDEF8A1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5362" y="2476340"/>
              <a:ext cx="1811807" cy="1885673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51EFD02-48EB-46F6-9C3C-369B14AA3EBB}"/>
                </a:ext>
              </a:extLst>
            </p:cNvPr>
            <p:cNvSpPr/>
            <p:nvPr/>
          </p:nvSpPr>
          <p:spPr>
            <a:xfrm>
              <a:off x="10625984" y="4462436"/>
              <a:ext cx="1093516" cy="19191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2000" b="1" dirty="0">
                  <a:latin typeface="Calisto MT" panose="02040603050505030304" pitchFamily="18" charset="0"/>
                </a:rPr>
                <a:t>pho_1998</a:t>
              </a:r>
              <a:endParaRPr lang="zh-TW" altLang="en-US" sz="2000" b="1" dirty="0">
                <a:latin typeface="Calisto MT" panose="02040603050505030304" pitchFamily="18" charset="0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EF8A44D-48C0-4DF5-BCF4-77655E83C52B}"/>
              </a:ext>
            </a:extLst>
          </p:cNvPr>
          <p:cNvSpPr txBox="1"/>
          <p:nvPr/>
        </p:nvSpPr>
        <p:spPr>
          <a:xfrm>
            <a:off x="5015696" y="5547104"/>
            <a:ext cx="6377651" cy="830997"/>
          </a:xfrm>
          <a:prstGeom prst="rect">
            <a:avLst/>
          </a:prstGeom>
          <a:noFill/>
          <a:scene3d>
            <a:camera prst="orthographicFront">
              <a:rot lat="20478000" lon="21528000" rev="426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TW" sz="2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Journey (Jan 31, 2018)</a:t>
            </a:r>
            <a:b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</a:br>
            <a:r>
              <a:rPr lang="en-US" altLang="zh-TW" sz="24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It's great to experience anything in life .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666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E82D15-CE9A-490A-A185-BEDBB492D7C4}"/>
              </a:ext>
            </a:extLst>
          </p:cNvPr>
          <p:cNvGrpSpPr/>
          <p:nvPr/>
        </p:nvGrpSpPr>
        <p:grpSpPr>
          <a:xfrm>
            <a:off x="-10017760" y="-8145124"/>
            <a:ext cx="27188160" cy="14644328"/>
            <a:chOff x="472500" y="453432"/>
            <a:chExt cx="11247000" cy="5951136"/>
          </a:xfrm>
          <a:scene3d>
            <a:camera prst="orthographicFront">
              <a:rot lat="20475149" lon="21529600" rev="425755"/>
            </a:camera>
            <a:lightRig rig="threePt" dir="t"/>
          </a:scene3d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F82A358-CEA3-481E-9E7B-0EB91D32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917" y="471457"/>
              <a:ext cx="1476753" cy="1921199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25938C9-446C-47D1-B430-8A8F2D03F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287" y="481630"/>
              <a:ext cx="2461256" cy="19212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4E403D5-1A00-4158-8DE7-BEDE1AC71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00" y="4452836"/>
              <a:ext cx="2461256" cy="19212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96B27BA-4651-4F4E-9A2E-0D2397A9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798" y="2476920"/>
              <a:ext cx="2461256" cy="19212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D93A1D-2556-4379-95C5-4171AEC97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48" y="2475939"/>
              <a:ext cx="1476753" cy="1921199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AA9E733-00E0-4CBF-AE59-F8CC1D73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421" y="4483368"/>
              <a:ext cx="2461256" cy="19212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22149BDC-045D-4671-9894-DAF9CD683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107" y="4460072"/>
              <a:ext cx="2461256" cy="19212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D6D65A4-2442-4437-8DE6-C9EC3C1CF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837" y="453432"/>
              <a:ext cx="1845943" cy="19212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989B3AE-E9F0-4E77-8888-F0922FDA9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852" y="4446951"/>
              <a:ext cx="2461256" cy="19212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780FD66-A410-4D34-86B6-06C145BBF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402" y="2471032"/>
              <a:ext cx="1845943" cy="19212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1C640B2-6145-45F4-8A27-032A3C50C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7339" y="467931"/>
              <a:ext cx="3237385" cy="1896831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785955A-6BCC-411C-B977-1D61831F6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59" y="460664"/>
              <a:ext cx="1847946" cy="19212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2B8B6EB7-F848-4BB4-A82C-5CA9747E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016" y="2458145"/>
              <a:ext cx="3271129" cy="1915026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93CE5A7E-6FD0-426E-A81F-DCDEF8A1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5362" y="2476340"/>
              <a:ext cx="1811807" cy="1885673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51EFD02-48EB-46F6-9C3C-369B14AA3EBB}"/>
                </a:ext>
              </a:extLst>
            </p:cNvPr>
            <p:cNvSpPr/>
            <p:nvPr/>
          </p:nvSpPr>
          <p:spPr>
            <a:xfrm>
              <a:off x="10625984" y="4462436"/>
              <a:ext cx="1093516" cy="19191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2000" b="1" dirty="0">
                  <a:latin typeface="Calisto MT" panose="02040603050505030304" pitchFamily="18" charset="0"/>
                </a:rPr>
                <a:t>pho_1998</a:t>
              </a:r>
              <a:endParaRPr lang="zh-TW" altLang="en-US" sz="2000" b="1" dirty="0">
                <a:latin typeface="Calisto MT" panose="02040603050505030304" pitchFamily="18" charset="0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C2F65E0-2ED3-4BC4-936A-CC14D9713C50}"/>
              </a:ext>
            </a:extLst>
          </p:cNvPr>
          <p:cNvSpPr txBox="1"/>
          <p:nvPr/>
        </p:nvSpPr>
        <p:spPr>
          <a:xfrm>
            <a:off x="5814349" y="5512379"/>
            <a:ext cx="6377651" cy="830997"/>
          </a:xfrm>
          <a:prstGeom prst="rect">
            <a:avLst/>
          </a:prstGeom>
          <a:noFill/>
          <a:scene3d>
            <a:camera prst="orthographicFront">
              <a:rot lat="20478000" lon="21528000" rev="426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TW" sz="2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Whitehouse (Feb 6, 2018)</a:t>
            </a:r>
            <a:b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</a:br>
            <a:r>
              <a:rPr lang="en-US" altLang="zh-TW" sz="24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A historical place. For US. For World.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819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E82D15-CE9A-490A-A185-BEDBB492D7C4}"/>
              </a:ext>
            </a:extLst>
          </p:cNvPr>
          <p:cNvGrpSpPr/>
          <p:nvPr/>
        </p:nvGrpSpPr>
        <p:grpSpPr>
          <a:xfrm>
            <a:off x="-15707360" y="-7576164"/>
            <a:ext cx="27188160" cy="14644328"/>
            <a:chOff x="472500" y="453432"/>
            <a:chExt cx="11247000" cy="5951136"/>
          </a:xfrm>
          <a:scene3d>
            <a:camera prst="orthographicFront">
              <a:rot lat="20475149" lon="21529600" rev="425755"/>
            </a:camera>
            <a:lightRig rig="threePt" dir="t"/>
          </a:scene3d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F82A358-CEA3-481E-9E7B-0EB91D32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917" y="471457"/>
              <a:ext cx="1476753" cy="1921199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25938C9-446C-47D1-B430-8A8F2D03F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287" y="481630"/>
              <a:ext cx="2461256" cy="19212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4E403D5-1A00-4158-8DE7-BEDE1AC71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00" y="4452836"/>
              <a:ext cx="2461256" cy="19212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96B27BA-4651-4F4E-9A2E-0D2397A9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798" y="2476920"/>
              <a:ext cx="2461256" cy="19212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D93A1D-2556-4379-95C5-4171AEC97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48" y="2475939"/>
              <a:ext cx="1476753" cy="1921199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AA9E733-00E0-4CBF-AE59-F8CC1D73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421" y="4483368"/>
              <a:ext cx="2461256" cy="19212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22149BDC-045D-4671-9894-DAF9CD683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107" y="4460072"/>
              <a:ext cx="2461256" cy="19212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D6D65A4-2442-4437-8DE6-C9EC3C1CF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837" y="453432"/>
              <a:ext cx="1845943" cy="19212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989B3AE-E9F0-4E77-8888-F0922FDA9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852" y="4446951"/>
              <a:ext cx="2461256" cy="19212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780FD66-A410-4D34-86B6-06C145BBF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402" y="2471032"/>
              <a:ext cx="1845943" cy="19212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1C640B2-6145-45F4-8A27-032A3C50C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7339" y="467931"/>
              <a:ext cx="3237385" cy="1896831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785955A-6BCC-411C-B977-1D61831F6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59" y="460664"/>
              <a:ext cx="1847946" cy="19212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2B8B6EB7-F848-4BB4-A82C-5CA9747E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016" y="2458145"/>
              <a:ext cx="3271129" cy="1915026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93CE5A7E-6FD0-426E-A81F-DCDEF8A1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5362" y="2476340"/>
              <a:ext cx="1811807" cy="1885673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51EFD02-48EB-46F6-9C3C-369B14AA3EBB}"/>
                </a:ext>
              </a:extLst>
            </p:cNvPr>
            <p:cNvSpPr/>
            <p:nvPr/>
          </p:nvSpPr>
          <p:spPr>
            <a:xfrm>
              <a:off x="10625984" y="4462436"/>
              <a:ext cx="1093516" cy="19191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2000" b="1" dirty="0">
                  <a:latin typeface="Calisto MT" panose="02040603050505030304" pitchFamily="18" charset="0"/>
                </a:rPr>
                <a:t>pho_1998</a:t>
              </a:r>
              <a:endParaRPr lang="zh-TW" altLang="en-US" sz="2000" b="1" dirty="0">
                <a:latin typeface="Calisto MT" panose="02040603050505030304" pitchFamily="18" charset="0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D22194F-B8F7-4483-9BA6-5C944B504E9B}"/>
              </a:ext>
            </a:extLst>
          </p:cNvPr>
          <p:cNvSpPr txBox="1"/>
          <p:nvPr/>
        </p:nvSpPr>
        <p:spPr>
          <a:xfrm>
            <a:off x="6423949" y="5349819"/>
            <a:ext cx="6377651" cy="1200329"/>
          </a:xfrm>
          <a:prstGeom prst="rect">
            <a:avLst/>
          </a:prstGeom>
          <a:noFill/>
          <a:scene3d>
            <a:camera prst="orthographicFront">
              <a:rot lat="20478000" lon="21528000" rev="426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TW" sz="2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Things (Jan 27, 2018)</a:t>
            </a:r>
            <a:b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</a:br>
            <a:r>
              <a:rPr lang="en-US" altLang="zh-TW" sz="24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It depends on how you look at the things happening on you. 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173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E82D15-CE9A-490A-A185-BEDBB492D7C4}"/>
              </a:ext>
            </a:extLst>
          </p:cNvPr>
          <p:cNvGrpSpPr/>
          <p:nvPr/>
        </p:nvGrpSpPr>
        <p:grpSpPr>
          <a:xfrm>
            <a:off x="-19364960" y="-6864964"/>
            <a:ext cx="27188160" cy="14644328"/>
            <a:chOff x="472500" y="453432"/>
            <a:chExt cx="11247000" cy="5951136"/>
          </a:xfrm>
          <a:scene3d>
            <a:camera prst="orthographicFront">
              <a:rot lat="20475149" lon="21529600" rev="425755"/>
            </a:camera>
            <a:lightRig rig="threePt" dir="t"/>
          </a:scene3d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F82A358-CEA3-481E-9E7B-0EB91D32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917" y="471457"/>
              <a:ext cx="1476753" cy="1921199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25938C9-446C-47D1-B430-8A8F2D03F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287" y="481630"/>
              <a:ext cx="2461256" cy="19212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4E403D5-1A00-4158-8DE7-BEDE1AC71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00" y="4452836"/>
              <a:ext cx="2461256" cy="19212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96B27BA-4651-4F4E-9A2E-0D2397A9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798" y="2476920"/>
              <a:ext cx="2461256" cy="19212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D93A1D-2556-4379-95C5-4171AEC97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48" y="2475939"/>
              <a:ext cx="1476753" cy="1921199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AA9E733-00E0-4CBF-AE59-F8CC1D73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421" y="4483368"/>
              <a:ext cx="2461256" cy="19212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22149BDC-045D-4671-9894-DAF9CD683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107" y="4460072"/>
              <a:ext cx="2461256" cy="19212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D6D65A4-2442-4437-8DE6-C9EC3C1CF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837" y="453432"/>
              <a:ext cx="1845943" cy="19212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989B3AE-E9F0-4E77-8888-F0922FDA9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852" y="4446951"/>
              <a:ext cx="2461256" cy="19212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780FD66-A410-4D34-86B6-06C145BBF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402" y="2471032"/>
              <a:ext cx="1845943" cy="19212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1C640B2-6145-45F4-8A27-032A3C50C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7339" y="467931"/>
              <a:ext cx="3237385" cy="1896831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785955A-6BCC-411C-B977-1D61831F6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59" y="460664"/>
              <a:ext cx="1847946" cy="19212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2B8B6EB7-F848-4BB4-A82C-5CA9747E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016" y="2458145"/>
              <a:ext cx="3271129" cy="1915026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93CE5A7E-6FD0-426E-A81F-DCDEF8A1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5362" y="2476340"/>
              <a:ext cx="1811807" cy="1885673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51EFD02-48EB-46F6-9C3C-369B14AA3EBB}"/>
                </a:ext>
              </a:extLst>
            </p:cNvPr>
            <p:cNvSpPr/>
            <p:nvPr/>
          </p:nvSpPr>
          <p:spPr>
            <a:xfrm>
              <a:off x="10625984" y="4462436"/>
              <a:ext cx="1093516" cy="19191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2000" b="1" dirty="0">
                  <a:latin typeface="Calisto MT" panose="02040603050505030304" pitchFamily="18" charset="0"/>
                </a:rPr>
                <a:t>pho_1998</a:t>
              </a:r>
              <a:endParaRPr lang="zh-TW" altLang="en-US" sz="2000" b="1" dirty="0">
                <a:latin typeface="Calisto MT" panose="02040603050505030304" pitchFamily="18" charset="0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D3DE1B5-C94B-431E-A9A9-B92A82781053}"/>
              </a:ext>
            </a:extLst>
          </p:cNvPr>
          <p:cNvSpPr txBox="1"/>
          <p:nvPr/>
        </p:nvSpPr>
        <p:spPr>
          <a:xfrm>
            <a:off x="6484909" y="4516699"/>
            <a:ext cx="6377651" cy="830997"/>
          </a:xfrm>
          <a:prstGeom prst="rect">
            <a:avLst/>
          </a:prstGeom>
          <a:noFill/>
          <a:scene3d>
            <a:camera prst="orthographicFront">
              <a:rot lat="20478000" lon="21528000" rev="426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TW" sz="48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Thanks &amp; Cheers…</a:t>
            </a:r>
            <a:endParaRPr lang="zh-TW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022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F82A358-CEA3-481E-9E7B-0EB91D327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17" y="471457"/>
            <a:ext cx="1476753" cy="192119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5938C9-446C-47D1-B430-8A8F2D03F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287" y="481630"/>
            <a:ext cx="2461256" cy="1921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4E403D5-1A00-4158-8DE7-BEDE1AC71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00" y="4452836"/>
            <a:ext cx="2461256" cy="19212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96B27BA-4651-4F4E-9A2E-0D2397A97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798" y="2476920"/>
            <a:ext cx="2461256" cy="19212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3D93A1D-2556-4379-95C5-4171AEC97E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48" y="2475939"/>
            <a:ext cx="1476753" cy="192119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AA9E733-00E0-4CBF-AE59-F8CC1D736A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21" y="4483368"/>
            <a:ext cx="2461256" cy="19212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2149BDC-045D-4671-9894-DAF9CD6838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107" y="4460072"/>
            <a:ext cx="2461256" cy="19212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D6D65A4-2442-4437-8DE6-C9EC3C1CFE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37" y="453432"/>
            <a:ext cx="1845943" cy="19212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989B3AE-E9F0-4E77-8888-F0922FDA9D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852" y="4446951"/>
            <a:ext cx="2461256" cy="19212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1780FD66-A410-4D34-86B6-06C145BBFB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402" y="2471032"/>
            <a:ext cx="1845943" cy="19212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01C640B2-6145-45F4-8A27-032A3C50CD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339" y="467931"/>
            <a:ext cx="3237385" cy="1896831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7785955A-6BCC-411C-B977-1D61831F66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59" y="460664"/>
            <a:ext cx="1847946" cy="19212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2B8B6EB7-F848-4BB4-A82C-5CA9747E0A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16" y="2458145"/>
            <a:ext cx="3271129" cy="191502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93CE5A7E-6FD0-426E-A81F-DCDEF8A1C8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362" y="2476340"/>
            <a:ext cx="1811807" cy="1885673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51EFD02-48EB-46F6-9C3C-369B14AA3EBB}"/>
              </a:ext>
            </a:extLst>
          </p:cNvPr>
          <p:cNvSpPr/>
          <p:nvPr/>
        </p:nvSpPr>
        <p:spPr>
          <a:xfrm>
            <a:off x="10625984" y="4462436"/>
            <a:ext cx="1093516" cy="19191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2000" b="1" dirty="0">
                <a:latin typeface="Calisto MT" panose="02040603050505030304" pitchFamily="18" charset="0"/>
              </a:rPr>
              <a:t>pho_1998</a:t>
            </a:r>
            <a:endParaRPr lang="zh-TW" altLang="en-US" sz="2000" b="1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17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E82D15-CE9A-490A-A185-BEDBB492D7C4}"/>
              </a:ext>
            </a:extLst>
          </p:cNvPr>
          <p:cNvGrpSpPr/>
          <p:nvPr/>
        </p:nvGrpSpPr>
        <p:grpSpPr>
          <a:xfrm>
            <a:off x="2550160" y="-914400"/>
            <a:ext cx="27188160" cy="14644328"/>
            <a:chOff x="472500" y="453432"/>
            <a:chExt cx="11247000" cy="5951136"/>
          </a:xfrm>
          <a:scene3d>
            <a:camera prst="orthographicFront">
              <a:rot lat="1200000" lon="20099978" rev="0"/>
            </a:camera>
            <a:lightRig rig="threePt" dir="t"/>
          </a:scene3d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F82A358-CEA3-481E-9E7B-0EB91D32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917" y="471457"/>
              <a:ext cx="1476753" cy="1921199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25938C9-446C-47D1-B430-8A8F2D03F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287" y="481630"/>
              <a:ext cx="2461256" cy="19212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4E403D5-1A00-4158-8DE7-BEDE1AC71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00" y="4452836"/>
              <a:ext cx="2461256" cy="19212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96B27BA-4651-4F4E-9A2E-0D2397A9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798" y="2476920"/>
              <a:ext cx="2461256" cy="19212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D93A1D-2556-4379-95C5-4171AEC97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48" y="2475939"/>
              <a:ext cx="1476753" cy="1921199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AA9E733-00E0-4CBF-AE59-F8CC1D73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421" y="4483368"/>
              <a:ext cx="2461256" cy="19212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22149BDC-045D-4671-9894-DAF9CD683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107" y="4460072"/>
              <a:ext cx="2461256" cy="19212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D6D65A4-2442-4437-8DE6-C9EC3C1CF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837" y="453432"/>
              <a:ext cx="1845943" cy="19212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989B3AE-E9F0-4E77-8888-F0922FDA9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852" y="4446951"/>
              <a:ext cx="2461256" cy="19212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780FD66-A410-4D34-86B6-06C145BBF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402" y="2471032"/>
              <a:ext cx="1845943" cy="19212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1C640B2-6145-45F4-8A27-032A3C50C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7339" y="467931"/>
              <a:ext cx="3237385" cy="1896831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785955A-6BCC-411C-B977-1D61831F6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59" y="460664"/>
              <a:ext cx="1847946" cy="19212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2B8B6EB7-F848-4BB4-A82C-5CA9747E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016" y="2458145"/>
              <a:ext cx="3271129" cy="1915026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93CE5A7E-6FD0-426E-A81F-DCDEF8A1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5362" y="2476340"/>
              <a:ext cx="1811807" cy="1885673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51EFD02-48EB-46F6-9C3C-369B14AA3EBB}"/>
                </a:ext>
              </a:extLst>
            </p:cNvPr>
            <p:cNvSpPr/>
            <p:nvPr/>
          </p:nvSpPr>
          <p:spPr>
            <a:xfrm>
              <a:off x="10625984" y="4462436"/>
              <a:ext cx="1093516" cy="19191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2000" b="1" dirty="0">
                  <a:latin typeface="Calisto MT" panose="02040603050505030304" pitchFamily="18" charset="0"/>
                </a:rPr>
                <a:t>pho_1998</a:t>
              </a:r>
              <a:endParaRPr lang="zh-TW" altLang="en-US" sz="2000" b="1" dirty="0">
                <a:latin typeface="Calisto MT" panose="02040603050505030304" pitchFamily="18" charset="0"/>
              </a:endParaRP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8FC67FF3-FF0D-438E-AD92-CDC5CEAAAE58}"/>
              </a:ext>
            </a:extLst>
          </p:cNvPr>
          <p:cNvSpPr txBox="1"/>
          <p:nvPr/>
        </p:nvSpPr>
        <p:spPr>
          <a:xfrm>
            <a:off x="1123649" y="3285470"/>
            <a:ext cx="4170841" cy="1200329"/>
          </a:xfrm>
          <a:prstGeom prst="rect">
            <a:avLst/>
          </a:prstGeom>
          <a:noFill/>
          <a:scene3d>
            <a:camera prst="orthographicFront">
              <a:rot lat="1200000" lon="201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TW" sz="2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End (Jan 19, 2018)</a:t>
            </a:r>
            <a:b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</a:br>
            <a:r>
              <a:rPr lang="en-US" altLang="zh-TW" sz="24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After something had ended . It's another start !!!</a:t>
            </a:r>
            <a:endParaRPr lang="zh-TW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181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E82D15-CE9A-490A-A185-BEDBB492D7C4}"/>
              </a:ext>
            </a:extLst>
          </p:cNvPr>
          <p:cNvGrpSpPr/>
          <p:nvPr/>
        </p:nvGrpSpPr>
        <p:grpSpPr>
          <a:xfrm>
            <a:off x="-965200" y="-464164"/>
            <a:ext cx="27188160" cy="14644328"/>
            <a:chOff x="472500" y="453432"/>
            <a:chExt cx="11247000" cy="5951136"/>
          </a:xfrm>
          <a:scene3d>
            <a:camera prst="orthographicFront">
              <a:rot lat="1200000" lon="20099978" rev="0"/>
            </a:camera>
            <a:lightRig rig="threePt" dir="t"/>
          </a:scene3d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F82A358-CEA3-481E-9E7B-0EB91D32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917" y="471457"/>
              <a:ext cx="1476753" cy="1921199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25938C9-446C-47D1-B430-8A8F2D03F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287" y="481630"/>
              <a:ext cx="2461256" cy="19212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4E403D5-1A00-4158-8DE7-BEDE1AC71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00" y="4452836"/>
              <a:ext cx="2461256" cy="19212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96B27BA-4651-4F4E-9A2E-0D2397A9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798" y="2476920"/>
              <a:ext cx="2461256" cy="19212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D93A1D-2556-4379-95C5-4171AEC97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48" y="2475939"/>
              <a:ext cx="1476753" cy="1921199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AA9E733-00E0-4CBF-AE59-F8CC1D73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421" y="4483368"/>
              <a:ext cx="2461256" cy="19212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22149BDC-045D-4671-9894-DAF9CD683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107" y="4460072"/>
              <a:ext cx="2461256" cy="19212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D6D65A4-2442-4437-8DE6-C9EC3C1CF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837" y="453432"/>
              <a:ext cx="1845943" cy="19212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989B3AE-E9F0-4E77-8888-F0922FDA9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852" y="4446951"/>
              <a:ext cx="2461256" cy="19212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780FD66-A410-4D34-86B6-06C145BBF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402" y="2471032"/>
              <a:ext cx="1845943" cy="19212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1C640B2-6145-45F4-8A27-032A3C50C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7339" y="467931"/>
              <a:ext cx="3237385" cy="1896831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785955A-6BCC-411C-B977-1D61831F6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59" y="460664"/>
              <a:ext cx="1847946" cy="19212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2B8B6EB7-F848-4BB4-A82C-5CA9747E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016" y="2458145"/>
              <a:ext cx="3271129" cy="1915026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93CE5A7E-6FD0-426E-A81F-DCDEF8A1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5362" y="2476340"/>
              <a:ext cx="1811807" cy="1885673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51EFD02-48EB-46F6-9C3C-369B14AA3EBB}"/>
                </a:ext>
              </a:extLst>
            </p:cNvPr>
            <p:cNvSpPr/>
            <p:nvPr/>
          </p:nvSpPr>
          <p:spPr>
            <a:xfrm>
              <a:off x="10625984" y="4462436"/>
              <a:ext cx="1093516" cy="19191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2000" b="1" dirty="0">
                  <a:latin typeface="Calisto MT" panose="02040603050505030304" pitchFamily="18" charset="0"/>
                </a:rPr>
                <a:t>pho_1998</a:t>
              </a:r>
              <a:endParaRPr lang="zh-TW" altLang="en-US" sz="2000" b="1" dirty="0">
                <a:latin typeface="Calisto MT" panose="02040603050505030304" pitchFamily="18" charset="0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6CA84F9-AE28-421C-8338-7DEDEF9480ED}"/>
              </a:ext>
            </a:extLst>
          </p:cNvPr>
          <p:cNvSpPr txBox="1"/>
          <p:nvPr/>
        </p:nvSpPr>
        <p:spPr>
          <a:xfrm>
            <a:off x="1428448" y="395513"/>
            <a:ext cx="5028796" cy="830997"/>
          </a:xfrm>
          <a:prstGeom prst="rect">
            <a:avLst/>
          </a:prstGeom>
          <a:noFill/>
          <a:scene3d>
            <a:camera prst="orthographicFront">
              <a:rot lat="1200000" lon="201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TW" sz="2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Taiwan (Jan 24, 2018)</a:t>
            </a:r>
            <a:b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</a:br>
            <a:r>
              <a:rPr lang="en-US" altLang="zh-TW" sz="24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Great place to visit . It's amazing .</a:t>
            </a:r>
            <a:endParaRPr lang="zh-TW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44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E82D15-CE9A-490A-A185-BEDBB492D7C4}"/>
              </a:ext>
            </a:extLst>
          </p:cNvPr>
          <p:cNvGrpSpPr/>
          <p:nvPr/>
        </p:nvGrpSpPr>
        <p:grpSpPr>
          <a:xfrm>
            <a:off x="-5699760" y="-101600"/>
            <a:ext cx="27188160" cy="14644328"/>
            <a:chOff x="472500" y="453432"/>
            <a:chExt cx="11247000" cy="5951136"/>
          </a:xfrm>
          <a:scene3d>
            <a:camera prst="orthographicFront">
              <a:rot lat="1200000" lon="20099978" rev="0"/>
            </a:camera>
            <a:lightRig rig="threePt" dir="t"/>
          </a:scene3d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F82A358-CEA3-481E-9E7B-0EB91D32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917" y="471457"/>
              <a:ext cx="1476753" cy="1921199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25938C9-446C-47D1-B430-8A8F2D03F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287" y="481630"/>
              <a:ext cx="2461256" cy="19212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4E403D5-1A00-4158-8DE7-BEDE1AC71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00" y="4452836"/>
              <a:ext cx="2461256" cy="19212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96B27BA-4651-4F4E-9A2E-0D2397A9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798" y="2476920"/>
              <a:ext cx="2461256" cy="19212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D93A1D-2556-4379-95C5-4171AEC97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48" y="2475939"/>
              <a:ext cx="1476753" cy="1921199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AA9E733-00E0-4CBF-AE59-F8CC1D73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421" y="4483368"/>
              <a:ext cx="2461256" cy="19212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22149BDC-045D-4671-9894-DAF9CD683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107" y="4460072"/>
              <a:ext cx="2461256" cy="19212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D6D65A4-2442-4437-8DE6-C9EC3C1CF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837" y="453432"/>
              <a:ext cx="1845943" cy="19212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989B3AE-E9F0-4E77-8888-F0922FDA9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852" y="4446951"/>
              <a:ext cx="2461256" cy="19212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780FD66-A410-4D34-86B6-06C145BBF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402" y="2471032"/>
              <a:ext cx="1845943" cy="19212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1C640B2-6145-45F4-8A27-032A3C50C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7339" y="467931"/>
              <a:ext cx="3237385" cy="1896831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785955A-6BCC-411C-B977-1D61831F6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59" y="460664"/>
              <a:ext cx="1847946" cy="19212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2B8B6EB7-F848-4BB4-A82C-5CA9747E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016" y="2458145"/>
              <a:ext cx="3271129" cy="1915026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93CE5A7E-6FD0-426E-A81F-DCDEF8A1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5362" y="2476340"/>
              <a:ext cx="1811807" cy="1885673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51EFD02-48EB-46F6-9C3C-369B14AA3EBB}"/>
                </a:ext>
              </a:extLst>
            </p:cNvPr>
            <p:cNvSpPr/>
            <p:nvPr/>
          </p:nvSpPr>
          <p:spPr>
            <a:xfrm>
              <a:off x="10625984" y="4462436"/>
              <a:ext cx="1093516" cy="19191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2000" b="1" dirty="0">
                  <a:latin typeface="Calisto MT" panose="02040603050505030304" pitchFamily="18" charset="0"/>
                </a:rPr>
                <a:t>pho_1998</a:t>
              </a:r>
              <a:endParaRPr lang="zh-TW" altLang="en-US" sz="2000" b="1" dirty="0">
                <a:latin typeface="Calisto MT" panose="02040603050505030304" pitchFamily="18" charset="0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A82E02D-6E37-4217-9ECA-DC828329684C}"/>
              </a:ext>
            </a:extLst>
          </p:cNvPr>
          <p:cNvSpPr txBox="1"/>
          <p:nvPr/>
        </p:nvSpPr>
        <p:spPr>
          <a:xfrm>
            <a:off x="3799113" y="1050269"/>
            <a:ext cx="5028796" cy="461665"/>
          </a:xfrm>
          <a:prstGeom prst="rect">
            <a:avLst/>
          </a:prstGeom>
          <a:noFill/>
          <a:scene3d>
            <a:camera prst="orthographicFront">
              <a:rot lat="1200000" lon="201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TW" sz="2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Summer time. (Aug 31, 2021)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072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E82D15-CE9A-490A-A185-BEDBB492D7C4}"/>
              </a:ext>
            </a:extLst>
          </p:cNvPr>
          <p:cNvGrpSpPr/>
          <p:nvPr/>
        </p:nvGrpSpPr>
        <p:grpSpPr>
          <a:xfrm>
            <a:off x="-10830560" y="640080"/>
            <a:ext cx="27188160" cy="14644328"/>
            <a:chOff x="472500" y="453432"/>
            <a:chExt cx="11247000" cy="5951136"/>
          </a:xfrm>
          <a:scene3d>
            <a:camera prst="orthographicFront">
              <a:rot lat="1200000" lon="20099978" rev="0"/>
            </a:camera>
            <a:lightRig rig="threePt" dir="t"/>
          </a:scene3d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F82A358-CEA3-481E-9E7B-0EB91D32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917" y="471457"/>
              <a:ext cx="1476753" cy="1921199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25938C9-446C-47D1-B430-8A8F2D03F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287" y="481630"/>
              <a:ext cx="2461256" cy="19212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4E403D5-1A00-4158-8DE7-BEDE1AC71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00" y="4452836"/>
              <a:ext cx="2461256" cy="19212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96B27BA-4651-4F4E-9A2E-0D2397A9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798" y="2476920"/>
              <a:ext cx="2461256" cy="19212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D93A1D-2556-4379-95C5-4171AEC97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48" y="2475939"/>
              <a:ext cx="1476753" cy="1921199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AA9E733-00E0-4CBF-AE59-F8CC1D73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421" y="4483368"/>
              <a:ext cx="2461256" cy="19212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22149BDC-045D-4671-9894-DAF9CD683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107" y="4460072"/>
              <a:ext cx="2461256" cy="19212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D6D65A4-2442-4437-8DE6-C9EC3C1CF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837" y="453432"/>
              <a:ext cx="1845943" cy="19212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989B3AE-E9F0-4E77-8888-F0922FDA9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852" y="4446951"/>
              <a:ext cx="2461256" cy="19212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780FD66-A410-4D34-86B6-06C145BBF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402" y="2471032"/>
              <a:ext cx="1845943" cy="19212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1C640B2-6145-45F4-8A27-032A3C50C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7339" y="467931"/>
              <a:ext cx="3237385" cy="1896831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785955A-6BCC-411C-B977-1D61831F6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59" y="460664"/>
              <a:ext cx="1847946" cy="19212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2B8B6EB7-F848-4BB4-A82C-5CA9747E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016" y="2458145"/>
              <a:ext cx="3271129" cy="1915026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93CE5A7E-6FD0-426E-A81F-DCDEF8A1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5362" y="2476340"/>
              <a:ext cx="1811807" cy="1885673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51EFD02-48EB-46F6-9C3C-369B14AA3EBB}"/>
                </a:ext>
              </a:extLst>
            </p:cNvPr>
            <p:cNvSpPr/>
            <p:nvPr/>
          </p:nvSpPr>
          <p:spPr>
            <a:xfrm>
              <a:off x="10625984" y="4462436"/>
              <a:ext cx="1093516" cy="19191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2000" b="1" dirty="0">
                  <a:latin typeface="Calisto MT" panose="02040603050505030304" pitchFamily="18" charset="0"/>
                </a:rPr>
                <a:t>pho_1998</a:t>
              </a:r>
              <a:endParaRPr lang="zh-TW" altLang="en-US" sz="2000" b="1" dirty="0">
                <a:latin typeface="Calisto MT" panose="02040603050505030304" pitchFamily="18" charset="0"/>
              </a:endParaRP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C4FBB67-9721-4E3B-A4B1-0082DA89D642}"/>
              </a:ext>
            </a:extLst>
          </p:cNvPr>
          <p:cNvSpPr txBox="1"/>
          <p:nvPr/>
        </p:nvSpPr>
        <p:spPr>
          <a:xfrm>
            <a:off x="435024" y="169735"/>
            <a:ext cx="5028796" cy="830997"/>
          </a:xfrm>
          <a:prstGeom prst="rect">
            <a:avLst/>
          </a:prstGeom>
          <a:noFill/>
          <a:scene3d>
            <a:camera prst="orthographicFront">
              <a:rot lat="1200000" lon="201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TW" sz="2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Traveling</a:t>
            </a:r>
            <a:r>
              <a:rPr lang="en-US" altLang="zh-TW" sz="24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 </a:t>
            </a:r>
            <a:r>
              <a:rPr lang="en-US" altLang="zh-TW" sz="2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(Jan 28, 2018)</a:t>
            </a:r>
            <a:b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</a:br>
            <a:r>
              <a:rPr lang="en-US" altLang="zh-TW" sz="24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It's the best way to know the world .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358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E82D15-CE9A-490A-A185-BEDBB492D7C4}"/>
              </a:ext>
            </a:extLst>
          </p:cNvPr>
          <p:cNvGrpSpPr/>
          <p:nvPr/>
        </p:nvGrpSpPr>
        <p:grpSpPr>
          <a:xfrm>
            <a:off x="-16113760" y="1656080"/>
            <a:ext cx="27188160" cy="14644328"/>
            <a:chOff x="472500" y="453432"/>
            <a:chExt cx="11247000" cy="5951136"/>
          </a:xfrm>
          <a:scene3d>
            <a:camera prst="orthographicFront">
              <a:rot lat="1200000" lon="20099978" rev="0"/>
            </a:camera>
            <a:lightRig rig="threePt" dir="t"/>
          </a:scene3d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F82A358-CEA3-481E-9E7B-0EB91D32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917" y="471457"/>
              <a:ext cx="1476753" cy="1921199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25938C9-446C-47D1-B430-8A8F2D03F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287" y="481630"/>
              <a:ext cx="2461256" cy="19212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4E403D5-1A00-4158-8DE7-BEDE1AC71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00" y="4452836"/>
              <a:ext cx="2461256" cy="19212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96B27BA-4651-4F4E-9A2E-0D2397A9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798" y="2476920"/>
              <a:ext cx="2461256" cy="19212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D93A1D-2556-4379-95C5-4171AEC97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48" y="2475939"/>
              <a:ext cx="1476753" cy="1921199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AA9E733-00E0-4CBF-AE59-F8CC1D73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421" y="4483368"/>
              <a:ext cx="2461256" cy="19212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22149BDC-045D-4671-9894-DAF9CD683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107" y="4460072"/>
              <a:ext cx="2461256" cy="19212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D6D65A4-2442-4437-8DE6-C9EC3C1CF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837" y="453432"/>
              <a:ext cx="1845943" cy="19212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989B3AE-E9F0-4E77-8888-F0922FDA9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852" y="4446951"/>
              <a:ext cx="2461256" cy="19212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780FD66-A410-4D34-86B6-06C145BBF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402" y="2471032"/>
              <a:ext cx="1845943" cy="19212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1C640B2-6145-45F4-8A27-032A3C50C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7339" y="467931"/>
              <a:ext cx="3237385" cy="1896831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785955A-6BCC-411C-B977-1D61831F6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59" y="460664"/>
              <a:ext cx="1847946" cy="19212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2B8B6EB7-F848-4BB4-A82C-5CA9747E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016" y="2458145"/>
              <a:ext cx="3271129" cy="1915026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93CE5A7E-6FD0-426E-A81F-DCDEF8A1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5362" y="2476340"/>
              <a:ext cx="1811807" cy="1885673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51EFD02-48EB-46F6-9C3C-369B14AA3EBB}"/>
                </a:ext>
              </a:extLst>
            </p:cNvPr>
            <p:cNvSpPr/>
            <p:nvPr/>
          </p:nvSpPr>
          <p:spPr>
            <a:xfrm>
              <a:off x="10625984" y="4462436"/>
              <a:ext cx="1093516" cy="19191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2000" b="1" dirty="0">
                  <a:latin typeface="Calisto MT" panose="02040603050505030304" pitchFamily="18" charset="0"/>
                </a:rPr>
                <a:t>pho_1998</a:t>
              </a:r>
              <a:endParaRPr lang="zh-TW" altLang="en-US" sz="2000" b="1" dirty="0">
                <a:latin typeface="Calisto MT" panose="02040603050505030304" pitchFamily="18" charset="0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93D5664-2889-4256-9EE2-5F83443532CA}"/>
              </a:ext>
            </a:extLst>
          </p:cNvPr>
          <p:cNvSpPr txBox="1"/>
          <p:nvPr/>
        </p:nvSpPr>
        <p:spPr>
          <a:xfrm>
            <a:off x="2557335" y="959957"/>
            <a:ext cx="7207554" cy="830997"/>
          </a:xfrm>
          <a:prstGeom prst="rect">
            <a:avLst/>
          </a:prstGeom>
          <a:noFill/>
          <a:scene3d>
            <a:camera prst="orthographicFront">
              <a:rot lat="1200000" lon="201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TW" sz="24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City Life (Jan 21, 2018)</a:t>
            </a:r>
            <a:b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</a:br>
            <a:r>
              <a:rPr lang="en-US" altLang="zh-TW" sz="2400" b="0" i="0" dirty="0">
                <a:solidFill>
                  <a:srgbClr val="F5F5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New York City . Anything can happen in this city .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270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E82D15-CE9A-490A-A185-BEDBB492D7C4}"/>
              </a:ext>
            </a:extLst>
          </p:cNvPr>
          <p:cNvGrpSpPr/>
          <p:nvPr/>
        </p:nvGrpSpPr>
        <p:grpSpPr>
          <a:xfrm>
            <a:off x="-16936720" y="-4429760"/>
            <a:ext cx="27188160" cy="14644328"/>
            <a:chOff x="472500" y="453432"/>
            <a:chExt cx="11247000" cy="5951136"/>
          </a:xfrm>
          <a:scene3d>
            <a:camera prst="orthographicFront">
              <a:rot lat="900000" lon="1199970" rev="0"/>
            </a:camera>
            <a:lightRig rig="threePt" dir="t"/>
          </a:scene3d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F82A358-CEA3-481E-9E7B-0EB91D32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917" y="471457"/>
              <a:ext cx="1476753" cy="1921199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25938C9-446C-47D1-B430-8A8F2D03F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287" y="481630"/>
              <a:ext cx="2461256" cy="19212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4E403D5-1A00-4158-8DE7-BEDE1AC71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00" y="4452836"/>
              <a:ext cx="2461256" cy="19212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96B27BA-4651-4F4E-9A2E-0D2397A9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798" y="2476920"/>
              <a:ext cx="2461256" cy="19212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D93A1D-2556-4379-95C5-4171AEC97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48" y="2475939"/>
              <a:ext cx="1476753" cy="1921199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AA9E733-00E0-4CBF-AE59-F8CC1D73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421" y="4483368"/>
              <a:ext cx="2461256" cy="19212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22149BDC-045D-4671-9894-DAF9CD683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107" y="4460072"/>
              <a:ext cx="2461256" cy="19212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D6D65A4-2442-4437-8DE6-C9EC3C1CF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837" y="453432"/>
              <a:ext cx="1845943" cy="19212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989B3AE-E9F0-4E77-8888-F0922FDA9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852" y="4446951"/>
              <a:ext cx="2461256" cy="19212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780FD66-A410-4D34-86B6-06C145BBF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402" y="2471032"/>
              <a:ext cx="1845943" cy="19212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1C640B2-6145-45F4-8A27-032A3C50C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7339" y="467931"/>
              <a:ext cx="3237385" cy="1896831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785955A-6BCC-411C-B977-1D61831F6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59" y="460664"/>
              <a:ext cx="1847946" cy="19212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2B8B6EB7-F848-4BB4-A82C-5CA9747E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016" y="2458145"/>
              <a:ext cx="3271129" cy="1915026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93CE5A7E-6FD0-426E-A81F-DCDEF8A1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5362" y="2476340"/>
              <a:ext cx="1811807" cy="1885673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51EFD02-48EB-46F6-9C3C-369B14AA3EBB}"/>
                </a:ext>
              </a:extLst>
            </p:cNvPr>
            <p:cNvSpPr/>
            <p:nvPr/>
          </p:nvSpPr>
          <p:spPr>
            <a:xfrm>
              <a:off x="10625984" y="4462436"/>
              <a:ext cx="1093516" cy="19191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2000" b="1" dirty="0">
                  <a:latin typeface="Calisto MT" panose="02040603050505030304" pitchFamily="18" charset="0"/>
                </a:rPr>
                <a:t>pho_1998</a:t>
              </a:r>
              <a:endParaRPr lang="zh-TW" altLang="en-US" sz="2000" b="1" dirty="0">
                <a:latin typeface="Calisto MT" panose="02040603050505030304" pitchFamily="18" charset="0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8A1A34A-EF42-4DEC-9701-EC9F642C5F89}"/>
              </a:ext>
            </a:extLst>
          </p:cNvPr>
          <p:cNvSpPr txBox="1"/>
          <p:nvPr/>
        </p:nvSpPr>
        <p:spPr>
          <a:xfrm>
            <a:off x="7287380" y="2190446"/>
            <a:ext cx="4690131" cy="461665"/>
          </a:xfrm>
          <a:prstGeom prst="rect">
            <a:avLst/>
          </a:prstGeom>
          <a:noFill/>
          <a:scene3d>
            <a:camera prst="orthographicFront">
              <a:rot lat="900000" lon="12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TW" sz="2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Malaysia Melaka. (Jul 1, 2020)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191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3E82D15-CE9A-490A-A185-BEDBB492D7C4}"/>
              </a:ext>
            </a:extLst>
          </p:cNvPr>
          <p:cNvGrpSpPr/>
          <p:nvPr/>
        </p:nvGrpSpPr>
        <p:grpSpPr>
          <a:xfrm>
            <a:off x="-12588240" y="-4043680"/>
            <a:ext cx="27188160" cy="14644328"/>
            <a:chOff x="472500" y="453432"/>
            <a:chExt cx="11247000" cy="5951136"/>
          </a:xfrm>
          <a:scene3d>
            <a:camera prst="orthographicFront">
              <a:rot lat="900000" lon="1199970" rev="0"/>
            </a:camera>
            <a:lightRig rig="threePt" dir="t"/>
          </a:scene3d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F82A358-CEA3-481E-9E7B-0EB91D32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917" y="471457"/>
              <a:ext cx="1476753" cy="1921199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25938C9-446C-47D1-B430-8A8F2D03F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287" y="481630"/>
              <a:ext cx="2461256" cy="19212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4E403D5-1A00-4158-8DE7-BEDE1AC71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00" y="4452836"/>
              <a:ext cx="2461256" cy="19212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96B27BA-4651-4F4E-9A2E-0D2397A9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798" y="2476920"/>
              <a:ext cx="2461256" cy="19212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D93A1D-2556-4379-95C5-4171AEC97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48" y="2475939"/>
              <a:ext cx="1476753" cy="1921199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AA9E733-00E0-4CBF-AE59-F8CC1D73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421" y="4483368"/>
              <a:ext cx="2461256" cy="19212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22149BDC-045D-4671-9894-DAF9CD683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107" y="4460072"/>
              <a:ext cx="2461256" cy="19212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D6D65A4-2442-4437-8DE6-C9EC3C1CF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837" y="453432"/>
              <a:ext cx="1845943" cy="19212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989B3AE-E9F0-4E77-8888-F0922FDA9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852" y="4446951"/>
              <a:ext cx="2461256" cy="19212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780FD66-A410-4D34-86B6-06C145BBF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402" y="2471032"/>
              <a:ext cx="1845943" cy="19212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1C640B2-6145-45F4-8A27-032A3C50C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7339" y="467931"/>
              <a:ext cx="3237385" cy="1896831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785955A-6BCC-411C-B977-1D61831F6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59" y="460664"/>
              <a:ext cx="1847946" cy="19212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2B8B6EB7-F848-4BB4-A82C-5CA9747E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016" y="2458145"/>
              <a:ext cx="3271129" cy="1915026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93CE5A7E-6FD0-426E-A81F-DCDEF8A1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5362" y="2476340"/>
              <a:ext cx="1811807" cy="1885673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51EFD02-48EB-46F6-9C3C-369B14AA3EBB}"/>
                </a:ext>
              </a:extLst>
            </p:cNvPr>
            <p:cNvSpPr/>
            <p:nvPr/>
          </p:nvSpPr>
          <p:spPr>
            <a:xfrm>
              <a:off x="10625984" y="4462436"/>
              <a:ext cx="1093516" cy="19191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2000" b="1" dirty="0">
                  <a:latin typeface="Calisto MT" panose="02040603050505030304" pitchFamily="18" charset="0"/>
                </a:rPr>
                <a:t>pho_1998</a:t>
              </a:r>
              <a:endParaRPr lang="zh-TW" altLang="en-US" sz="2000" b="1" dirty="0">
                <a:latin typeface="Calisto MT" panose="02040603050505030304" pitchFamily="18" charset="0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C175C16-6FC5-456A-A1B9-F1A90132ABFA}"/>
              </a:ext>
            </a:extLst>
          </p:cNvPr>
          <p:cNvSpPr txBox="1"/>
          <p:nvPr/>
        </p:nvSpPr>
        <p:spPr>
          <a:xfrm>
            <a:off x="1896535" y="1592135"/>
            <a:ext cx="8692444" cy="830997"/>
          </a:xfrm>
          <a:prstGeom prst="rect">
            <a:avLst/>
          </a:prstGeom>
          <a:noFill/>
          <a:scene3d>
            <a:camera prst="orthographicFront">
              <a:rot lat="900000" lon="12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TW" sz="2400" b="1" i="0" dirty="0">
                <a:solidFill>
                  <a:srgbClr val="F5F5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Childhood Memories </a:t>
            </a:r>
            <a:r>
              <a:rPr lang="en-US" altLang="zh-TW" sz="24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(Jan 14, 2018)</a:t>
            </a:r>
            <a:b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</a:br>
            <a:r>
              <a:rPr lang="en-US" altLang="zh-TW" sz="2400" b="0" i="0" dirty="0">
                <a:solidFill>
                  <a:srgbClr val="F5F5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Fantastic memory from the Orlando Disneyland.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694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299</Words>
  <Application>Microsoft Office PowerPoint</Application>
  <PresentationFormat>寬螢幕</PresentationFormat>
  <Paragraphs>36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Calisto MT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陳柏全</dc:creator>
  <cp:lastModifiedBy>陳柏全</cp:lastModifiedBy>
  <cp:revision>23</cp:revision>
  <dcterms:created xsi:type="dcterms:W3CDTF">2023-12-08T14:03:15Z</dcterms:created>
  <dcterms:modified xsi:type="dcterms:W3CDTF">2023-12-08T16:05:30Z</dcterms:modified>
</cp:coreProperties>
</file>